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1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9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74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9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66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4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6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6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11A5-681E-4042-9F1F-7C0468632214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10E9-24F0-422D-B466-BA950A7EA5D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7A3FD-9285-112F-F318-070740EB1E9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618038" y="126009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13542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391B034-FB9F-A005-0462-E667E72D1C4A}"/>
              </a:ext>
            </a:extLst>
          </p:cNvPr>
          <p:cNvSpPr>
            <a:spLocks/>
          </p:cNvSpPr>
          <p:nvPr/>
        </p:nvSpPr>
        <p:spPr>
          <a:xfrm>
            <a:off x="741456" y="1812214"/>
            <a:ext cx="8118288" cy="1043791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latin typeface="Arial Narrow" panose="020B0606020202030204" pitchFamily="34" charset="0"/>
              </a:rPr>
              <a:t>Mid-Morning Break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FB8D924-C8D3-51E5-349D-E46CE72AF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664544"/>
              </p:ext>
            </p:extLst>
          </p:nvPr>
        </p:nvGraphicFramePr>
        <p:xfrm>
          <a:off x="741456" y="3017370"/>
          <a:ext cx="8118288" cy="8563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92565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152572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 Toast (x1)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£0.35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Buttered Crumpets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£0.55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Bacon Baguette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£2.40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 And Cheese Muffin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Egg and Spinach Muffin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 Bagel (½)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£1.40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005909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Cinnamon Pretzel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0052913"/>
                  </a:ext>
                </a:extLst>
              </a:tr>
              <a:tr h="107046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Chicken Wings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£1.55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36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96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FA57395-7336-447B-ACEF-838ED2DA93E2}"/>
              </a:ext>
            </a:extLst>
          </p:cNvPr>
          <p:cNvSpPr>
            <a:spLocks/>
          </p:cNvSpPr>
          <p:nvPr/>
        </p:nvSpPr>
        <p:spPr>
          <a:xfrm>
            <a:off x="4876802" y="1973580"/>
            <a:ext cx="3949698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Narrow" panose="020B0606020202030204" pitchFamily="34" charset="0"/>
              </a:rPr>
              <a:t>Cold Drinks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4F612C4E-BE55-D311-8485-E766B848A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152338"/>
              </p:ext>
            </p:extLst>
          </p:nvPr>
        </p:nvGraphicFramePr>
        <p:xfrm>
          <a:off x="4838703" y="2366433"/>
          <a:ext cx="3949700" cy="23166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330ml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£0.70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1735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500ml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0719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Radnor Water 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22243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Suso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Viva Milkshake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£0.75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22751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Yazoo Milkshake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005909"/>
                  </a:ext>
                </a:extLst>
              </a:tr>
              <a:tr h="22751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Appletiser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£1.25</a:t>
                      </a:r>
                      <a:endParaRPr lang="en-GB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886000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B5C877FC-6C1E-926F-8679-0EED0AD1CA13}"/>
              </a:ext>
            </a:extLst>
          </p:cNvPr>
          <p:cNvSpPr>
            <a:spLocks/>
          </p:cNvSpPr>
          <p:nvPr/>
        </p:nvSpPr>
        <p:spPr>
          <a:xfrm>
            <a:off x="774700" y="4890770"/>
            <a:ext cx="3949700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Narrow" panose="020B0606020202030204" pitchFamily="34" charset="0"/>
              </a:rPr>
              <a:t>Pasta Pots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22DE30DC-BFB6-D06B-5A22-322ABC541E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123475"/>
              </p:ext>
            </p:extLst>
          </p:nvPr>
        </p:nvGraphicFramePr>
        <p:xfrm>
          <a:off x="774700" y="5248055"/>
          <a:ext cx="3949700" cy="1645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Pesto Pasta (cold)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Tuna and Sweet Corn (cold)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Plain Pasta (hot)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£1.90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+ One Topping (hot)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+ Two Toppings (hot)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B60BAF7C-C296-52AD-D03D-AAE7A4E247B9}"/>
              </a:ext>
            </a:extLst>
          </p:cNvPr>
          <p:cNvSpPr>
            <a:spLocks/>
          </p:cNvSpPr>
          <p:nvPr/>
        </p:nvSpPr>
        <p:spPr>
          <a:xfrm>
            <a:off x="774700" y="7002780"/>
            <a:ext cx="3949700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&amp; Go Hot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F61D2CE-25B0-8091-FE7F-CA348589A2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836325"/>
              </p:ext>
            </p:extLst>
          </p:nvPr>
        </p:nvGraphicFramePr>
        <p:xfrm>
          <a:off x="774698" y="7530001"/>
          <a:ext cx="3949700" cy="2139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407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4229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 Slice x 1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£1.35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Jacket Potato (Plain)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Jacket Potato x 1 Filling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£2.10</a:t>
                      </a:r>
                      <a:endParaRPr lang="en-GB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Jacket Potato x 2 Filling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Panini – Solo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Panini – Deli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£2.35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£2.30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9DA64493-7577-B695-A12B-8D73272379AF}"/>
              </a:ext>
            </a:extLst>
          </p:cNvPr>
          <p:cNvSpPr>
            <a:spLocks/>
          </p:cNvSpPr>
          <p:nvPr/>
        </p:nvSpPr>
        <p:spPr>
          <a:xfrm>
            <a:off x="774700" y="1973580"/>
            <a:ext cx="3873498" cy="662306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Narrow" panose="020B0606020202030204" pitchFamily="34" charset="0"/>
              </a:rPr>
              <a:t>Baguettes, Salads &amp; Sandwiches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739FA76-1CA0-DD75-5E8B-3DD2AD9F0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778514"/>
              </p:ext>
            </p:extLst>
          </p:nvPr>
        </p:nvGraphicFramePr>
        <p:xfrm>
          <a:off x="774698" y="2635886"/>
          <a:ext cx="4533901" cy="2248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1841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1312060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Wraps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Sandwich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£1.65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Premium Sandwich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£1.85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Baguette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£1.70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Premium Baguette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£2.15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Greek Salad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£2.05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5814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2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3059665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E1D092C9-7BF9-A3FE-46F8-0BDDE00C00A5}"/>
              </a:ext>
            </a:extLst>
          </p:cNvPr>
          <p:cNvSpPr>
            <a:spLocks/>
          </p:cNvSpPr>
          <p:nvPr/>
        </p:nvSpPr>
        <p:spPr>
          <a:xfrm>
            <a:off x="4952998" y="4949160"/>
            <a:ext cx="3873502" cy="396240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Arial Narrow" panose="020B0606020202030204" pitchFamily="34" charset="0"/>
              </a:rPr>
              <a:t>Grab &amp; Go Snacks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1CBBE555-3F6E-0933-920A-90880E62F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2672780"/>
              </p:ext>
            </p:extLst>
          </p:nvPr>
        </p:nvGraphicFramePr>
        <p:xfrm>
          <a:off x="4952998" y="5527797"/>
          <a:ext cx="3873502" cy="30718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8069">
                  <a:extLst>
                    <a:ext uri="{9D8B030D-6E8A-4147-A177-3AD203B41FA5}">
                      <a16:colId xmlns:a16="http://schemas.microsoft.com/office/drawing/2014/main" val="2866487640"/>
                    </a:ext>
                  </a:extLst>
                </a:gridCol>
                <a:gridCol w="715433">
                  <a:extLst>
                    <a:ext uri="{9D8B030D-6E8A-4147-A177-3AD203B41FA5}">
                      <a16:colId xmlns:a16="http://schemas.microsoft.com/office/drawing/2014/main" val="3595365137"/>
                    </a:ext>
                  </a:extLst>
                </a:gridCol>
              </a:tblGrid>
              <a:tr h="272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 Cheddars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0498265"/>
                  </a:ext>
                </a:extLst>
              </a:tr>
              <a:tr h="2340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Oreo’s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Digestives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Solo Tray Bake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 Tray Bake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£0.90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692158"/>
                  </a:ext>
                </a:extLst>
              </a:tr>
              <a:tr h="261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Granola Yoghurt and Berry Compote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£1.20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259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 of Fruit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Crudites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6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Pots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£0.85</a:t>
                      </a: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652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627" marR="88627" marT="44313" marB="443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5814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4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orange rectangle frame&#10;&#10;Description automatically generated">
            <a:extLst>
              <a:ext uri="{FF2B5EF4-FFF2-40B4-BE49-F238E27FC236}">
                <a16:creationId xmlns:a16="http://schemas.microsoft.com/office/drawing/2014/main" id="{5452A2F3-C4DE-F775-A755-8ADAD98F78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601200" cy="128016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391B034-FB9F-A005-0462-E667E72D1C4A}"/>
              </a:ext>
            </a:extLst>
          </p:cNvPr>
          <p:cNvSpPr>
            <a:spLocks/>
          </p:cNvSpPr>
          <p:nvPr/>
        </p:nvSpPr>
        <p:spPr>
          <a:xfrm>
            <a:off x="2056145" y="1926176"/>
            <a:ext cx="5488910" cy="1082838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latin typeface="Arial Narrow" panose="020B0606020202030204" pitchFamily="34" charset="0"/>
              </a:rPr>
              <a:t>Main Meal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C3E862-8A09-258B-2517-619824896F21}"/>
              </a:ext>
            </a:extLst>
          </p:cNvPr>
          <p:cNvSpPr>
            <a:spLocks/>
          </p:cNvSpPr>
          <p:nvPr/>
        </p:nvSpPr>
        <p:spPr>
          <a:xfrm>
            <a:off x="2056145" y="5859380"/>
            <a:ext cx="5488910" cy="1082838"/>
          </a:xfrm>
          <a:prstGeom prst="rect">
            <a:avLst/>
          </a:prstGeom>
          <a:solidFill>
            <a:srgbClr val="00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latin typeface="Arial Narrow" panose="020B0606020202030204" pitchFamily="34" charset="0"/>
              </a:rPr>
              <a:t>Main Meal Deal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EA6457E3-B39B-B628-CD4E-9053AFD8D2DE}"/>
              </a:ext>
            </a:extLst>
          </p:cNvPr>
          <p:cNvSpPr/>
          <p:nvPr/>
        </p:nvSpPr>
        <p:spPr>
          <a:xfrm>
            <a:off x="3015844" y="3157870"/>
            <a:ext cx="3820892" cy="2361268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/>
              <a:t>£2.54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1EB466D2-821D-790F-EFD9-E70574892CCF}"/>
              </a:ext>
            </a:extLst>
          </p:cNvPr>
          <p:cNvSpPr/>
          <p:nvPr/>
        </p:nvSpPr>
        <p:spPr>
          <a:xfrm>
            <a:off x="3015844" y="7404736"/>
            <a:ext cx="3820892" cy="2361268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/>
              <a:t>£3.13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FBD029-4744-C779-99B9-A0BC06744FB3}"/>
              </a:ext>
            </a:extLst>
          </p:cNvPr>
          <p:cNvSpPr txBox="1"/>
          <p:nvPr/>
        </p:nvSpPr>
        <p:spPr>
          <a:xfrm>
            <a:off x="2487890" y="10043856"/>
            <a:ext cx="4876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Includes dessert </a:t>
            </a:r>
            <a:r>
              <a:rPr lang="en-GB" sz="2800" b="1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n-GB" sz="2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Drink</a:t>
            </a:r>
          </a:p>
        </p:txBody>
      </p:sp>
    </p:spTree>
    <p:extLst>
      <p:ext uri="{BB962C8B-B14F-4D97-AF65-F5344CB8AC3E}">
        <p14:creationId xmlns:p14="http://schemas.microsoft.com/office/powerpoint/2010/main" val="16061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240</Words>
  <Application>Microsoft Office PowerPoint</Application>
  <PresentationFormat>A3 Paper (297x420 mm)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Freya Harris</dc:creator>
  <cp:lastModifiedBy>Jason Paul Fox</cp:lastModifiedBy>
  <cp:revision>5</cp:revision>
  <dcterms:created xsi:type="dcterms:W3CDTF">2024-11-29T13:23:40Z</dcterms:created>
  <dcterms:modified xsi:type="dcterms:W3CDTF">2024-12-09T16:21:32Z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Internal</vt:lpwstr>
  </property>
</Properties>
</file>